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60" r:id="rId8"/>
    <p:sldId id="262" r:id="rId9"/>
    <p:sldId id="264" r:id="rId10"/>
    <p:sldId id="261" r:id="rId11"/>
    <p:sldId id="273" r:id="rId12"/>
    <p:sldId id="274" r:id="rId13"/>
    <p:sldId id="265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933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545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921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7236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6195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2012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6912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5070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1095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0709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214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BD43B-4400-4CFE-97D7-3A602D4C9F5D}" type="datetimeFigureOut">
              <a:rPr lang="en-IE" smtClean="0"/>
              <a:t>10/07/2023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AEDC-963A-4D69-BF1F-4482D77C611B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2354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worldbookonline.com/student-new/#/article/home/ar478360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depositphoto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556792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0" b="1" dirty="0"/>
              <a:t>HISTORY OF RUGBY</a:t>
            </a:r>
          </a:p>
        </p:txBody>
      </p:sp>
    </p:spTree>
    <p:extLst>
      <p:ext uri="{BB962C8B-B14F-4D97-AF65-F5344CB8AC3E}">
        <p14:creationId xmlns:p14="http://schemas.microsoft.com/office/powerpoint/2010/main" val="212232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Both Rugby Union and Rugby League are now professional sports meaning players are paid to play for their club teams.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5978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Rugby is now played by men, women and children in more than 90 countries throughout the world.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8280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980728"/>
            <a:ext cx="64087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Tag Rugby, a form of non-contact rugby where players wear Velcro tags attached to their shorts, has become an increasingly popular way for lots of people to enjoy the sport of rugby.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8927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E616D1-524D-B4B0-8189-BD1EA2CB666F}"/>
              </a:ext>
            </a:extLst>
          </p:cNvPr>
          <p:cNvSpPr txBox="1"/>
          <p:nvPr/>
        </p:nvSpPr>
        <p:spPr>
          <a:xfrm>
            <a:off x="2576661" y="980728"/>
            <a:ext cx="631581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ea typeface="HelloAli" panose="02000603000000000000" pitchFamily="2" charset="0"/>
              </a:rPr>
              <a:t>Thank you for downloading this </a:t>
            </a:r>
            <a:r>
              <a:rPr lang="en-IE" sz="1400" dirty="0" err="1">
                <a:ea typeface="HelloAli" panose="02000603000000000000" pitchFamily="2" charset="0"/>
              </a:rPr>
              <a:t>Seomra</a:t>
            </a:r>
            <a:r>
              <a:rPr lang="en-IE" sz="1400" dirty="0">
                <a:ea typeface="HelloAli" panose="02000603000000000000" pitchFamily="2" charset="0"/>
              </a:rPr>
              <a:t> </a:t>
            </a:r>
            <a:r>
              <a:rPr lang="en-IE" sz="1400" dirty="0" err="1">
                <a:ea typeface="HelloAli" panose="02000603000000000000" pitchFamily="2" charset="0"/>
              </a:rPr>
              <a:t>Ranga</a:t>
            </a:r>
            <a:r>
              <a:rPr lang="en-IE" sz="1400" dirty="0">
                <a:ea typeface="HelloAli" panose="02000603000000000000" pitchFamily="2" charset="0"/>
              </a:rPr>
              <a:t> resource. We hope that you find it practical and useful in your classroom.</a:t>
            </a:r>
          </a:p>
          <a:p>
            <a:br>
              <a:rPr lang="en-IE" sz="1400" dirty="0">
                <a:ea typeface="HelloAli" panose="02000603000000000000" pitchFamily="2" charset="0"/>
              </a:rPr>
            </a:br>
            <a:r>
              <a:rPr lang="en-IE" sz="1400" dirty="0">
                <a:ea typeface="HelloAli" panose="02000603000000000000" pitchFamily="2" charset="0"/>
              </a:rPr>
              <a:t>Please be aware of the following conditions before using this resource.</a:t>
            </a:r>
          </a:p>
          <a:p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DO:</a:t>
            </a:r>
            <a:endParaRPr lang="en-IE" sz="1400" dirty="0">
              <a:ea typeface="HelloAli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to your pupils in a private enclosed online space </a:t>
            </a:r>
            <a:r>
              <a:rPr lang="en-IE" sz="1400" dirty="0" err="1">
                <a:ea typeface="HelloAli" panose="02000603000000000000" pitchFamily="2" charset="0"/>
              </a:rPr>
              <a:t>eg</a:t>
            </a:r>
            <a:r>
              <a:rPr lang="en-IE" sz="1400" dirty="0">
                <a:ea typeface="HelloAli" panose="02000603000000000000" pitchFamily="2" charset="0"/>
              </a:rPr>
              <a:t>. Google Classroom, Seesaw, </a:t>
            </a:r>
            <a:r>
              <a:rPr lang="en-IE" sz="1400" dirty="0" err="1">
                <a:ea typeface="HelloAli" panose="02000603000000000000" pitchFamily="2" charset="0"/>
              </a:rPr>
              <a:t>Edublogs</a:t>
            </a:r>
            <a:r>
              <a:rPr lang="en-IE" sz="1400" dirty="0">
                <a:ea typeface="HelloAli" panose="02000603000000000000" pitchFamily="2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Tell others if you have found it useful.</a:t>
            </a:r>
            <a:br>
              <a:rPr lang="en-IE" sz="1400" dirty="0">
                <a:ea typeface="HelloAli" panose="02000603000000000000" pitchFamily="2" charset="0"/>
              </a:rPr>
            </a:br>
            <a:endParaRPr lang="en-IE" sz="1400" dirty="0">
              <a:ea typeface="HelloAli" panose="02000603000000000000" pitchFamily="2" charset="0"/>
            </a:endParaRPr>
          </a:p>
          <a:p>
            <a:r>
              <a:rPr lang="en-IE" sz="1400" b="1" u="sng" dirty="0">
                <a:ea typeface="HelloAli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 this resource with participants on any sort of course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HelloAli" panose="02000603000000000000" pitchFamily="2" charset="0"/>
              </a:rPr>
              <a:t>Share this resource with other teachers in online groups </a:t>
            </a:r>
            <a:r>
              <a:rPr lang="en-IE" sz="1400" dirty="0" err="1">
                <a:ea typeface="HelloAli" panose="02000603000000000000" pitchFamily="2" charset="0"/>
              </a:rPr>
              <a:t>eg</a:t>
            </a:r>
            <a:r>
              <a:rPr lang="en-IE" sz="1400" dirty="0">
                <a:ea typeface="HelloAli" panose="02000603000000000000" pitchFamily="2" charset="0"/>
              </a:rPr>
              <a:t>. Facebook Groups, WhatsApp Groups etc.</a:t>
            </a:r>
          </a:p>
          <a:p>
            <a:endParaRPr lang="en-IE" sz="1400" dirty="0"/>
          </a:p>
          <a:p>
            <a:r>
              <a:rPr lang="en-IE" sz="1400" dirty="0">
                <a:ea typeface="HelloAli" panose="02000603000000000000" pitchFamily="2" charset="0"/>
              </a:rPr>
              <a:t>Kind regards, </a:t>
            </a:r>
            <a:r>
              <a:rPr lang="en-IE" sz="1400" dirty="0" err="1">
                <a:ea typeface="HelloAli" panose="02000603000000000000" pitchFamily="2" charset="0"/>
              </a:rPr>
              <a:t>Seomra</a:t>
            </a:r>
            <a:r>
              <a:rPr lang="en-IE" sz="1400" dirty="0">
                <a:ea typeface="HelloAli" panose="02000603000000000000" pitchFamily="2" charset="0"/>
              </a:rPr>
              <a:t> </a:t>
            </a:r>
            <a:r>
              <a:rPr lang="en-IE" sz="1400" dirty="0" err="1">
                <a:ea typeface="HelloAli" panose="02000603000000000000" pitchFamily="2" charset="0"/>
              </a:rPr>
              <a:t>Ranga</a:t>
            </a:r>
            <a:endParaRPr lang="en-IE" sz="1400" dirty="0">
              <a:ea typeface="HelloAli" panose="02000603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F618E-9582-3599-3FAE-5CF1A9A226F6}"/>
              </a:ext>
            </a:extLst>
          </p:cNvPr>
          <p:cNvSpPr txBox="1"/>
          <p:nvPr/>
        </p:nvSpPr>
        <p:spPr>
          <a:xfrm>
            <a:off x="2576661" y="188640"/>
            <a:ext cx="3990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u="sng" dirty="0">
                <a:ea typeface="HelloLori" panose="02000603000000000000" pitchFamily="2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421046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5187" y="1541983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/>
              <a:t>Resources used in this file from:</a:t>
            </a:r>
          </a:p>
        </p:txBody>
      </p:sp>
      <p:sp>
        <p:nvSpPr>
          <p:cNvPr id="8" name="TextBox 13"/>
          <p:cNvSpPr txBox="1"/>
          <p:nvPr/>
        </p:nvSpPr>
        <p:spPr>
          <a:xfrm>
            <a:off x="5265950" y="2276872"/>
            <a:ext cx="2948940" cy="30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IE" sz="1400" u="sng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  <a:hlinkClick r:id="rId4"/>
              </a:rPr>
              <a:t>https://depositphotos.com/</a:t>
            </a:r>
            <a:r>
              <a:rPr lang="en-IE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endParaRPr lang="en-IE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825" y="2247662"/>
            <a:ext cx="1835150" cy="367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9467" y="3501008"/>
            <a:ext cx="59689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/>
              <a:t>Information sourced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/>
              <a:t>Kennedy, B 2023, 'Rugby football' ,</a:t>
            </a:r>
            <a:r>
              <a:rPr lang="en-IE" sz="1400" i="1" dirty="0"/>
              <a:t> World Book Student</a:t>
            </a:r>
            <a:r>
              <a:rPr lang="en-IE" sz="1400" dirty="0"/>
              <a:t>, World Book, Chicago, viewed 1 August 2023,</a:t>
            </a:r>
            <a:r>
              <a:rPr lang="en-IE" sz="1400" dirty="0">
                <a:hlinkClick r:id="rId6"/>
              </a:rPr>
              <a:t>https://www.worldbookonline.com/student-new/#/article/home/ar478360</a:t>
            </a:r>
            <a:endParaRPr lang="en-I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/>
              <a:t>The Chambers Encyclopaedia</a:t>
            </a:r>
          </a:p>
        </p:txBody>
      </p:sp>
    </p:spTree>
    <p:extLst>
      <p:ext uri="{BB962C8B-B14F-4D97-AF65-F5344CB8AC3E}">
        <p14:creationId xmlns:p14="http://schemas.microsoft.com/office/powerpoint/2010/main" val="2523011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Rugby is a team game played with an oval ball on a pitch 68.62m wide and 100m long.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7485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The sport was developed in 1823 from soccer when William Webb Ellis of Rugby school in England picked up the ball and ran with it.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9754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The sport became popular very quickly but initially teams could play with any number of players and there were few rules.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8278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692696"/>
            <a:ext cx="64087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A Conference of rugby clubs was held in 1871 and they formed the English Rugby Union. The Conference established new rules including setting the number of players on a team to 15.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150855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9639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13585" y="1628800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Scotland formed its Rugby Union in in 1873 and Ireland formed a Rugby Union in 1874. The Welsh Rugby Union was formed in 1881.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731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Rugby played at the World Cup is sometimes known as Rugby Union, to distinguish it from Rugby League.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8237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Rugby League was formed by the breakaway Northern Union after a dispute with the Rugby Football Union about pay in 1895.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9554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5287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47" y="6525344"/>
            <a:ext cx="1331640" cy="33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1772816"/>
            <a:ext cx="64087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/>
              <a:t>Rugby Union and Rugby League are similar, although there are some rule differences, especially in points gained for scores.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History of Rugby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8384" y="260648"/>
            <a:ext cx="792088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2166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673</Words>
  <Application>Microsoft Office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Sassoon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</dc:creator>
  <cp:lastModifiedBy>Damien Quinn</cp:lastModifiedBy>
  <cp:revision>15</cp:revision>
  <dcterms:created xsi:type="dcterms:W3CDTF">2019-08-01T09:34:40Z</dcterms:created>
  <dcterms:modified xsi:type="dcterms:W3CDTF">2023-07-10T13:55:19Z</dcterms:modified>
</cp:coreProperties>
</file>